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57" r:id="rId3"/>
    <p:sldId id="258" r:id="rId4"/>
    <p:sldId id="265" r:id="rId5"/>
    <p:sldId id="259" r:id="rId6"/>
    <p:sldId id="268" r:id="rId7"/>
    <p:sldId id="260" r:id="rId8"/>
    <p:sldId id="270" r:id="rId9"/>
    <p:sldId id="261" r:id="rId10"/>
    <p:sldId id="271" r:id="rId11"/>
    <p:sldId id="272" r:id="rId12"/>
    <p:sldId id="262" r:id="rId13"/>
    <p:sldId id="277" r:id="rId14"/>
    <p:sldId id="263" r:id="rId15"/>
    <p:sldId id="278" r:id="rId16"/>
    <p:sldId id="283" r:id="rId17"/>
    <p:sldId id="284" r:id="rId18"/>
    <p:sldId id="28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586"/>
    <a:srgbClr val="5B5B5E"/>
    <a:srgbClr val="D6E0EA"/>
    <a:srgbClr val="D1DCE8"/>
    <a:srgbClr val="B1C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24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corretora.com.br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28650" y="4077384"/>
            <a:ext cx="7589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 </a:t>
            </a:r>
          </a:p>
          <a:p>
            <a:pPr algn="r"/>
            <a:r>
              <a:rPr lang="pt-BR" sz="21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96189" y="3993867"/>
            <a:ext cx="2339016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5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46270" y="1190505"/>
            <a:ext cx="358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7700" y="1869728"/>
            <a:ext cx="730532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 qualidade de vida e bem-estar para você e sua família.</a:t>
            </a:r>
          </a:p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da rede referenciada, o plano oferece vantagens, benefícios, descontos e programas especiais para proporcionar a tranquilidade que você e sua família necessitam.</a:t>
            </a:r>
          </a:p>
          <a:p>
            <a:endParaRPr lang="pt-BR" sz="1700" dirty="0">
              <a:solidFill>
                <a:srgbClr val="5B5B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diversos planos para sua escolha, os quais se diferenciam por rede e valores de reembolso. Caso você seja vinculado a alguma entidade de classe, entre em contato com ela e verifique se o produto ou serviço que irá adquirir está disponível para a contratação.</a:t>
            </a:r>
          </a:p>
        </p:txBody>
      </p:sp>
      <p:pic>
        <p:nvPicPr>
          <p:cNvPr id="9218" name="Picture 2" descr="Resultado de imagem para family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4" y="281853"/>
            <a:ext cx="4007817" cy="58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784446-06A1-CDAF-3068-662756CD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7123DA-3C42-A395-1A24-2D1DD7A55613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24473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7810" y="6286500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874911" y="3070578"/>
            <a:ext cx="443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contratação do Plano de Saúde Familiar foi a melhor coisa que pudemos fazer principalmente com a chegada do nosso primeiro filho.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74911" y="4893735"/>
            <a:ext cx="443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Bruna Soares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E73A1E-6E60-6160-426D-B2EC839F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4CE581-3123-BB3A-F97B-118B720F26AE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19744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10233" y="5795010"/>
            <a:ext cx="509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POR ADESÃO</a:t>
            </a:r>
          </a:p>
        </p:txBody>
      </p:sp>
      <p:pic>
        <p:nvPicPr>
          <p:cNvPr id="10242" name="Picture 2" descr="Resultado de imagem para construto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" y="1003529"/>
            <a:ext cx="5242704" cy="433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ADEF0B5-145D-7F59-B2BD-C2B24CE0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2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46270" y="1190505"/>
            <a:ext cx="358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7700" y="1869728"/>
            <a:ext cx="73053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Saúde por Adesão é oferecido para ser comercializado para as entidades de classe de caráter profissional, classista ou setorial. Para ter direito a contratar um Plano por Adesão, o beneficiário precisa ser associado à uma entidade.</a:t>
            </a:r>
          </a:p>
        </p:txBody>
      </p:sp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170" y="178427"/>
            <a:ext cx="3789055" cy="58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491E276-307A-2223-5175-32656ED0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6BAEC40-83A0-FBA1-3768-32D1E8CCF7A0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44197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1493" y="5795010"/>
            <a:ext cx="576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EMPRESARIAL</a:t>
            </a:r>
          </a:p>
        </p:txBody>
      </p:sp>
      <p:pic>
        <p:nvPicPr>
          <p:cNvPr id="13314" name="Picture 2" descr="Resultado de imagem para FUNCIONÁRI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3" y="-265302"/>
            <a:ext cx="4397099" cy="71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50DE0C-5727-20F5-8915-94131C73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2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46270" y="1190505"/>
            <a:ext cx="358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7700" y="1869728"/>
            <a:ext cx="730532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bem-estar dos colaboradores é fundamental para o sucesso da sua empresa. Por isso, conte com a Ética e Confiança Corretora na hora de oferecer assistência e proteção.</a:t>
            </a:r>
          </a:p>
          <a:p>
            <a:endParaRPr lang="pt-BR" sz="1700" dirty="0">
              <a:solidFill>
                <a:srgbClr val="5B5B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vários planos para atender você e sua equipe com a qualidade que merecem.</a:t>
            </a:r>
          </a:p>
          <a:p>
            <a:endParaRPr lang="pt-BR" sz="1700" dirty="0">
              <a:solidFill>
                <a:srgbClr val="5B5B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4" name="Picture 8" descr="Resultado de imagem para BUSINESS WOMA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26" y="515412"/>
            <a:ext cx="3113651" cy="552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5149626-211C-7A4E-2A92-3DD52C6A5E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804974-789F-FBFD-EFA1-C7FEA2D8A151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496427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1493" y="5795010"/>
            <a:ext cx="576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ODONTOLÓGICO</a:t>
            </a:r>
          </a:p>
        </p:txBody>
      </p:sp>
      <p:pic>
        <p:nvPicPr>
          <p:cNvPr id="1638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27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8F7D94-99D6-4AC0-CF43-BA28274A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10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46270" y="1190505"/>
            <a:ext cx="358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7700" y="1869728"/>
            <a:ext cx="730532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bem-estar dos colaboradores é fundamental para o sucesso da sua empresa. Por isso, conte com a Ética e Confiança Corretora na hora de oferecer assistência e proteção.</a:t>
            </a:r>
          </a:p>
          <a:p>
            <a:endParaRPr lang="pt-BR" sz="1700" dirty="0">
              <a:solidFill>
                <a:srgbClr val="5B5B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vários planos para atender você e sua equipe com a qualidade que merecem.</a:t>
            </a:r>
          </a:p>
          <a:p>
            <a:endParaRPr lang="pt-BR" sz="1700" dirty="0">
              <a:solidFill>
                <a:srgbClr val="5B5B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" y="454420"/>
            <a:ext cx="3661059" cy="55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42B311-794A-D527-8984-47542AF6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5C56B4-0E52-5E8C-A52A-BA0717CF8EEF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3108031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19367" y="2686756"/>
            <a:ext cx="94169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Tadeu Adorno</a:t>
            </a:r>
          </a:p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</a:t>
            </a:r>
          </a:p>
          <a:p>
            <a:pPr algn="ctr"/>
            <a:endParaRPr lang="pt-BR" dirty="0">
              <a:solidFill>
                <a:srgbClr val="3D65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tadeu@ancorretora.com.br</a:t>
            </a:r>
          </a:p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2863-4005/ 9.4706-7588</a:t>
            </a:r>
          </a:p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End. Matriz: R. Conselheiro Crispiniano, 139 CJ 93 – República – São Paulo/SP</a:t>
            </a:r>
          </a:p>
          <a:p>
            <a:pPr algn="ctr"/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End. Filial: Av. Emílio </a:t>
            </a:r>
            <a:r>
              <a:rPr lang="pt-BR" dirty="0" err="1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Chechinato</a:t>
            </a:r>
            <a:r>
              <a:rPr lang="pt-BR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421 – Itupeva/SP</a:t>
            </a:r>
          </a:p>
        </p:txBody>
      </p:sp>
      <p:pic>
        <p:nvPicPr>
          <p:cNvPr id="7" name="Imagem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06" y="5045470"/>
            <a:ext cx="4901587" cy="67301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12A08D8-2CE8-A37C-0C4D-7799B551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9E30DB-D2F1-44A5-1BBA-1916B02B2CC5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319300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549422" y="2291645"/>
            <a:ext cx="3129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62621" y="4255908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 pergunta?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E45F66-E5E0-6F04-0244-4252FB90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9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22910" y="1502508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SOMOS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2180202" y="1579453"/>
            <a:ext cx="48766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26720" y="205495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FAZEMOS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49498" y="2131903"/>
            <a:ext cx="45111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26720" y="2603598"/>
            <a:ext cx="26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SAÚDE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640868" y="2680543"/>
            <a:ext cx="44198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30529" y="3216547"/>
            <a:ext cx="4196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INDIVIDUAL E FAMILIAR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250887" y="3293492"/>
            <a:ext cx="28135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.........................1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6719" y="3678018"/>
            <a:ext cx="294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POR ADESÃO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097725" y="3733574"/>
            <a:ext cx="39629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30530" y="4230468"/>
            <a:ext cx="344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EMPRESARIAL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284276" y="4286024"/>
            <a:ext cx="37802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30530" y="5344573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730967" y="5421518"/>
            <a:ext cx="53335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0" y="157945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3810" y="214333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-15240" y="268435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3810" y="322918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-3810" y="378163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-11430" y="4311223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-7620" y="5417708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434340" y="4792883"/>
            <a:ext cx="344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ODONTOLÓGICO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3470829" y="4821143"/>
            <a:ext cx="35974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b="1" spc="30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</a:t>
            </a:r>
            <a:r>
              <a:rPr lang="pt-BR" sz="15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-7620" y="4873638"/>
            <a:ext cx="422910" cy="231665"/>
          </a:xfrm>
          <a:prstGeom prst="rect">
            <a:avLst/>
          </a:prstGeom>
          <a:solidFill>
            <a:srgbClr val="B1C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69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03920" y="5795010"/>
            <a:ext cx="340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SOMOS</a:t>
            </a:r>
          </a:p>
        </p:txBody>
      </p:sp>
      <p:pic>
        <p:nvPicPr>
          <p:cNvPr id="1026" name="Picture 2" descr="Resultado de imagem para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6" y="1367560"/>
            <a:ext cx="4858054" cy="324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38411" y="1279878"/>
            <a:ext cx="5073041" cy="34048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1853E5-4CBE-F9D2-0DB7-BEEB1352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441430" y="62865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46270" y="119050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SOMOS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57700" y="1869728"/>
            <a:ext cx="70866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Valorizando vidas! Conheça um pouco mais sobre a Ética Corretora:</a:t>
            </a:r>
          </a:p>
          <a:p>
            <a:endParaRPr lang="pt-BR" sz="1700" dirty="0">
              <a:solidFill>
                <a:srgbClr val="3D65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i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Somos uma corretora de Planos de Saúde, atuando a mais de 20 anos no mercado com as maiores e mais renomadas companhias do mercado.</a:t>
            </a:r>
          </a:p>
          <a:p>
            <a:endParaRPr lang="pt-BR" sz="1700" i="1" dirty="0">
              <a:solidFill>
                <a:srgbClr val="3D65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700" i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Focamos nossos ideais na melhor qualidade de vida de nossos clientes, funcionários e parceiros de negócios. Faça parte você também deste grupo que mais cresce.</a:t>
            </a:r>
          </a:p>
        </p:txBody>
      </p:sp>
      <p:pic>
        <p:nvPicPr>
          <p:cNvPr id="2050" name="Picture 2" descr="Resultado de imagem para empr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88" y="1748120"/>
            <a:ext cx="44862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DE45060-2FC5-47B2-B215-C11E6B053C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37142" y="299237"/>
            <a:ext cx="2637395" cy="10035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8DF3321-57E7-E50A-56A5-BC8424087629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128345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80960" y="5795010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FAZEMOS</a:t>
            </a:r>
          </a:p>
        </p:txBody>
      </p:sp>
      <p:pic>
        <p:nvPicPr>
          <p:cNvPr id="3074" name="Picture 2" descr="Resultado de imagem para empr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0" y="501764"/>
            <a:ext cx="5048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05FB7AF-FEF2-5250-2787-10FB38FF4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56403" y="930861"/>
            <a:ext cx="28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FAZEMOS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67832" y="1610084"/>
            <a:ext cx="101839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Comercializamos os melhores Planos de Saúde ideais a suas necessidades. Alguns exemplos: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591970" y="3795385"/>
            <a:ext cx="7162237" cy="100641"/>
          </a:xfrm>
          <a:prstGeom prst="rect">
            <a:avLst/>
          </a:prstGeom>
          <a:solidFill>
            <a:srgbClr val="3D6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188550" y="3156605"/>
            <a:ext cx="1377245" cy="1377245"/>
          </a:xfrm>
          <a:prstGeom prst="ellipse">
            <a:avLst/>
          </a:prstGeom>
          <a:solidFill>
            <a:srgbClr val="D1D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13" name="Elipse 12"/>
          <p:cNvSpPr/>
          <p:nvPr/>
        </p:nvSpPr>
        <p:spPr>
          <a:xfrm>
            <a:off x="3247172" y="3215227"/>
            <a:ext cx="1260000" cy="12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16" name="Elipse 15"/>
          <p:cNvSpPr/>
          <p:nvPr/>
        </p:nvSpPr>
        <p:spPr>
          <a:xfrm>
            <a:off x="1420722" y="3156605"/>
            <a:ext cx="1377245" cy="1377245"/>
          </a:xfrm>
          <a:prstGeom prst="ellipse">
            <a:avLst/>
          </a:prstGeom>
          <a:solidFill>
            <a:srgbClr val="D1D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17" name="Elipse 16"/>
          <p:cNvSpPr/>
          <p:nvPr/>
        </p:nvSpPr>
        <p:spPr>
          <a:xfrm>
            <a:off x="1479344" y="3215227"/>
            <a:ext cx="1260000" cy="12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19" name="Elipse 18"/>
          <p:cNvSpPr/>
          <p:nvPr/>
        </p:nvSpPr>
        <p:spPr>
          <a:xfrm>
            <a:off x="6724206" y="3156605"/>
            <a:ext cx="1377245" cy="1377245"/>
          </a:xfrm>
          <a:prstGeom prst="ellipse">
            <a:avLst/>
          </a:prstGeom>
          <a:solidFill>
            <a:srgbClr val="D1D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20" name="Elipse 19"/>
          <p:cNvSpPr/>
          <p:nvPr/>
        </p:nvSpPr>
        <p:spPr>
          <a:xfrm>
            <a:off x="6782828" y="3215227"/>
            <a:ext cx="1260000" cy="12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22" name="Elipse 21"/>
          <p:cNvSpPr/>
          <p:nvPr/>
        </p:nvSpPr>
        <p:spPr>
          <a:xfrm>
            <a:off x="4956378" y="3156605"/>
            <a:ext cx="1377245" cy="1377245"/>
          </a:xfrm>
          <a:prstGeom prst="ellipse">
            <a:avLst/>
          </a:prstGeom>
          <a:solidFill>
            <a:srgbClr val="D1D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23" name="Elipse 22"/>
          <p:cNvSpPr/>
          <p:nvPr/>
        </p:nvSpPr>
        <p:spPr>
          <a:xfrm>
            <a:off x="5015000" y="3215227"/>
            <a:ext cx="1260000" cy="12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28" name="Elipse 27"/>
          <p:cNvSpPr/>
          <p:nvPr/>
        </p:nvSpPr>
        <p:spPr>
          <a:xfrm>
            <a:off x="8492034" y="3156605"/>
            <a:ext cx="1377245" cy="1377245"/>
          </a:xfrm>
          <a:prstGeom prst="ellipse">
            <a:avLst/>
          </a:prstGeom>
          <a:solidFill>
            <a:srgbClr val="D1D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29" name="Elipse 28"/>
          <p:cNvSpPr/>
          <p:nvPr/>
        </p:nvSpPr>
        <p:spPr>
          <a:xfrm>
            <a:off x="8550656" y="3215227"/>
            <a:ext cx="1260000" cy="126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351312" y="4527786"/>
            <a:ext cx="1516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Individuais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3024919" y="4527786"/>
            <a:ext cx="1704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para sua Família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4880881" y="4527786"/>
            <a:ext cx="1516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Empresariais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560575" y="4527786"/>
            <a:ext cx="1704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por Adesão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8428711" y="4527786"/>
            <a:ext cx="1516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Odontológicos</a:t>
            </a: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44" y="3210951"/>
            <a:ext cx="1264276" cy="1264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m para 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73" y="3210951"/>
            <a:ext cx="1260000" cy="1264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m para businessm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/>
          <a:stretch/>
        </p:blipFill>
        <p:spPr bwMode="auto">
          <a:xfrm>
            <a:off x="5015000" y="3209611"/>
            <a:ext cx="1269870" cy="12656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ultado de imagem para cozinhei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97" y="3209611"/>
            <a:ext cx="1281432" cy="1254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sultado de imagem para dentis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88" y="3216212"/>
            <a:ext cx="1333956" cy="12806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83D089B-7C16-6168-AC31-75704C9D96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FD784CD-7664-12FC-698B-38113E6AFA9C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36709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7457704" y="5795010"/>
            <a:ext cx="445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SAÚDE</a:t>
            </a:r>
          </a:p>
        </p:txBody>
      </p:sp>
      <p:pic>
        <p:nvPicPr>
          <p:cNvPr id="6148" name="Picture 4" descr="Resultado de imagem para MED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1"/>
          <a:stretch/>
        </p:blipFill>
        <p:spPr bwMode="auto">
          <a:xfrm>
            <a:off x="-567760" y="-49213"/>
            <a:ext cx="4730327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491293D-71C7-BCF3-484B-616C6A6E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7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441430" y="62865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328171" y="1177110"/>
            <a:ext cx="28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328171" y="1793800"/>
            <a:ext cx="73053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rgbClr val="5B5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serviço oferecido por operadoras, empresas privadas, com o intuito de prestar assistência médica e hospitalar, conheça algumas das maiores empresas que trabalhamos:</a:t>
            </a:r>
          </a:p>
        </p:txBody>
      </p:sp>
      <p:pic>
        <p:nvPicPr>
          <p:cNvPr id="7170" name="Picture 2" descr="Resultado de imagem para MED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r="5642"/>
          <a:stretch/>
        </p:blipFill>
        <p:spPr bwMode="auto">
          <a:xfrm flipH="1">
            <a:off x="-668736" y="675643"/>
            <a:ext cx="4885898" cy="53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am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6564" r="4020" b="26850"/>
          <a:stretch/>
        </p:blipFill>
        <p:spPr bwMode="auto">
          <a:xfrm>
            <a:off x="4858932" y="3278836"/>
            <a:ext cx="1193681" cy="5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sulame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74" y="3110046"/>
            <a:ext cx="1973490" cy="8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intermed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82" y="3213928"/>
            <a:ext cx="2331172" cy="6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m para bradesco sau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85" y="4267338"/>
            <a:ext cx="889505" cy="8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sultado de imagem para uni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32" y="4160366"/>
            <a:ext cx="1635769" cy="10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Resultado de imagem para linc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88" y="4058724"/>
            <a:ext cx="1756800" cy="11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Resultado de imagem para one health amil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0"/>
          <a:stretch/>
        </p:blipFill>
        <p:spPr bwMode="auto">
          <a:xfrm>
            <a:off x="9786655" y="4162014"/>
            <a:ext cx="1714500" cy="9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82FE4A-53B7-7FC2-200E-2E57F464D9C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F1C205E-8F44-BB27-4794-B75B696DC523}"/>
              </a:ext>
            </a:extLst>
          </p:cNvPr>
          <p:cNvSpPr txBox="1"/>
          <p:nvPr/>
        </p:nvSpPr>
        <p:spPr>
          <a:xfrm>
            <a:off x="217169" y="6310122"/>
            <a:ext cx="72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Confiança Corretora </a:t>
            </a:r>
            <a:r>
              <a:rPr lang="pt-BR" sz="1500" kern="5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500" kern="10000" spc="50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339833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94830" y="5795010"/>
            <a:ext cx="750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rgbClr val="3D65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INDIVIDUAL E FAMILIAR</a:t>
            </a:r>
          </a:p>
        </p:txBody>
      </p:sp>
      <p:pic>
        <p:nvPicPr>
          <p:cNvPr id="8196" name="Picture 4" descr="Resultado de imagem para 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68240"/>
            <a:ext cx="1669955" cy="20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m para F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3"/>
          <a:stretch/>
        </p:blipFill>
        <p:spPr bwMode="auto">
          <a:xfrm>
            <a:off x="1724547" y="68240"/>
            <a:ext cx="1782977" cy="20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m para F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47" y="2151468"/>
            <a:ext cx="1787031" cy="177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esultado de imagem para FAC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0"/>
          <a:stretch/>
        </p:blipFill>
        <p:spPr bwMode="auto">
          <a:xfrm>
            <a:off x="54592" y="2151469"/>
            <a:ext cx="1665901" cy="17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17" y="2137821"/>
            <a:ext cx="1197762" cy="17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magem relacionad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5"/>
          <a:stretch/>
        </p:blipFill>
        <p:spPr bwMode="auto">
          <a:xfrm>
            <a:off x="1706845" y="3928369"/>
            <a:ext cx="1786170" cy="22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Resultado de imagem para FA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24" y="68240"/>
            <a:ext cx="1207355" cy="20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Resultado de imagem para FACE M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4" y="68241"/>
            <a:ext cx="1382477" cy="20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Resultado de imagem para FACE WOMA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8"/>
          <a:stretch/>
        </p:blipFill>
        <p:spPr bwMode="auto">
          <a:xfrm>
            <a:off x="54592" y="3914721"/>
            <a:ext cx="1651378" cy="22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F8DAF9-A395-3826-F4A3-C67A037988C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388374" y="165125"/>
            <a:ext cx="2637395" cy="1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13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457</TotalTime>
  <Words>594</Words>
  <Application>Microsoft Macintosh PowerPoint</Application>
  <PresentationFormat>Widescreen</PresentationFormat>
  <Paragraphs>96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Tw Cen MT</vt:lpstr>
      <vt:lpstr>Tw Cen MT Condensed</vt:lpstr>
      <vt:lpstr>Wingdings 3</vt:lpstr>
      <vt:lpstr>Integral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WeDoLogos</dc:creator>
  <cp:lastModifiedBy>Antonio Andolpho Neto</cp:lastModifiedBy>
  <cp:revision>69</cp:revision>
  <dcterms:created xsi:type="dcterms:W3CDTF">2015-10-07T18:29:37Z</dcterms:created>
  <dcterms:modified xsi:type="dcterms:W3CDTF">2023-04-26T18:12:51Z</dcterms:modified>
</cp:coreProperties>
</file>